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5" r:id="rId3"/>
    <p:sldId id="257" r:id="rId4"/>
    <p:sldId id="281" r:id="rId5"/>
    <p:sldId id="258" r:id="rId6"/>
    <p:sldId id="296" r:id="rId7"/>
    <p:sldId id="260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1266</Words>
  <Application>Microsoft Macintosh PowerPoint</Application>
  <PresentationFormat>Widescreen</PresentationFormat>
  <Paragraphs>226</Paragraphs>
  <Slides>27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Simple Light</vt:lpstr>
      <vt:lpstr>PowerPoint Presentation</vt:lpstr>
      <vt:lpstr>PowerPoint Presentation</vt:lpstr>
      <vt:lpstr>Why Scoping is Critical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12</cp:revision>
  <dcterms:created xsi:type="dcterms:W3CDTF">2020-01-14T19:43:43Z</dcterms:created>
  <dcterms:modified xsi:type="dcterms:W3CDTF">2021-08-29T20:25:24Z</dcterms:modified>
</cp:coreProperties>
</file>